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0" r:id="rId1"/>
  </p:sldMasterIdLst>
  <p:sldIdLst>
    <p:sldId id="256" r:id="rId2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84" d="100"/>
          <a:sy n="84" d="100"/>
        </p:scale>
        <p:origin x="3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2233"/>
            <a:ext cx="6877353" cy="9932054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473773"/>
            <a:ext cx="4370039" cy="2378373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852143"/>
            <a:ext cx="4370039" cy="158466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3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675"/>
            <a:ext cx="4760786" cy="4917099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458280"/>
            <a:ext cx="4760786" cy="2269531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7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674"/>
            <a:ext cx="4554137" cy="43666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5247352"/>
            <a:ext cx="4064853" cy="55042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458280"/>
            <a:ext cx="4760786" cy="2269531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840"/>
            <a:ext cx="342989" cy="84481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70138"/>
            <a:ext cx="342989" cy="84481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2629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1097"/>
            <a:ext cx="4760786" cy="3749599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40696"/>
            <a:ext cx="4760786" cy="218711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936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674"/>
            <a:ext cx="4554137" cy="43666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7774"/>
            <a:ext cx="4760787" cy="742922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40696"/>
            <a:ext cx="4760786" cy="218711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840"/>
            <a:ext cx="342989" cy="84481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70138"/>
            <a:ext cx="342989" cy="84481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29847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80674"/>
            <a:ext cx="4756099" cy="43666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7774"/>
            <a:ext cx="4760787" cy="742922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40696"/>
            <a:ext cx="4760786" cy="218711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56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11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80675"/>
            <a:ext cx="734109" cy="7586645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80675"/>
            <a:ext cx="3896270" cy="758664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94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430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901880"/>
            <a:ext cx="4760786" cy="2638818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40696"/>
            <a:ext cx="4760786" cy="1242999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109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675"/>
            <a:ext cx="4760786" cy="190812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121351"/>
            <a:ext cx="2316082" cy="560645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121353"/>
            <a:ext cx="2316083" cy="560646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9557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675"/>
            <a:ext cx="4760785" cy="1908128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1920"/>
            <a:ext cx="2318004" cy="83251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954434"/>
            <a:ext cx="2318004" cy="4773379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121920"/>
            <a:ext cx="2318004" cy="83251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954434"/>
            <a:ext cx="2318004" cy="4773379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1385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80675"/>
            <a:ext cx="4760786" cy="190812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095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510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164997"/>
            <a:ext cx="2092637" cy="1846969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743900"/>
            <a:ext cx="2539528" cy="7983911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011966"/>
            <a:ext cx="2092637" cy="3733691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1164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935311"/>
            <a:ext cx="4760786" cy="818753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80675"/>
            <a:ext cx="4760786" cy="555581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754065"/>
            <a:ext cx="4760786" cy="973746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320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2233"/>
            <a:ext cx="6877354" cy="9932054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80675"/>
            <a:ext cx="4760785" cy="19081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1353"/>
            <a:ext cx="4760786" cy="5606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727813"/>
            <a:ext cx="513099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C2A42-DAC7-E64E-AF6A-442D1CA9EA47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727813"/>
            <a:ext cx="346723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727813"/>
            <a:ext cx="384479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E57A2780-23B6-A345-81CC-C83DAD4E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93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text on a black background&#10;&#10;Description automatically generated">
            <a:extLst>
              <a:ext uri="{FF2B5EF4-FFF2-40B4-BE49-F238E27FC236}">
                <a16:creationId xmlns:a16="http://schemas.microsoft.com/office/drawing/2014/main" id="{4358779A-6C2A-33C1-FB14-2556694528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90" y="57007"/>
            <a:ext cx="2075475" cy="60883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6094A5F-CF9E-0D97-302D-60FCD71ADFCB}"/>
              </a:ext>
            </a:extLst>
          </p:cNvPr>
          <p:cNvCxnSpPr>
            <a:cxnSpLocks/>
          </p:cNvCxnSpPr>
          <p:nvPr/>
        </p:nvCxnSpPr>
        <p:spPr>
          <a:xfrm>
            <a:off x="0" y="744288"/>
            <a:ext cx="534463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1264A28-0B5A-584E-5A2C-156512DEBA20}"/>
              </a:ext>
            </a:extLst>
          </p:cNvPr>
          <p:cNvSpPr txBox="1"/>
          <p:nvPr/>
        </p:nvSpPr>
        <p:spPr>
          <a:xfrm>
            <a:off x="2289916" y="243402"/>
            <a:ext cx="3406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Case Study: </a:t>
            </a:r>
            <a:r>
              <a:rPr 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Ardersier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Port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A973257-D3E5-86D7-607C-8481BFA15469}"/>
              </a:ext>
            </a:extLst>
          </p:cNvPr>
          <p:cNvCxnSpPr>
            <a:cxnSpLocks/>
          </p:cNvCxnSpPr>
          <p:nvPr/>
        </p:nvCxnSpPr>
        <p:spPr>
          <a:xfrm>
            <a:off x="2222390" y="0"/>
            <a:ext cx="0" cy="7442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3923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BL">
      <a:dk1>
        <a:srgbClr val="000000"/>
      </a:dk1>
      <a:lt1>
        <a:srgbClr val="FFFFFF"/>
      </a:lt1>
      <a:dk2>
        <a:srgbClr val="505046"/>
      </a:dk2>
      <a:lt2>
        <a:srgbClr val="EEECE1"/>
      </a:lt2>
      <a:accent1>
        <a:srgbClr val="E90400"/>
      </a:accent1>
      <a:accent2>
        <a:srgbClr val="FF5241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{8C541A24-5ABE-AC47-A653-41B3FF3F4031}tf10001060</Template>
  <TotalTime>180</TotalTime>
  <Words>5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 bainbridge</dc:creator>
  <cp:lastModifiedBy>matthew  bainbridge</cp:lastModifiedBy>
  <cp:revision>3</cp:revision>
  <dcterms:created xsi:type="dcterms:W3CDTF">2023-11-13T15:43:38Z</dcterms:created>
  <dcterms:modified xsi:type="dcterms:W3CDTF">2023-11-23T16:24:57Z</dcterms:modified>
</cp:coreProperties>
</file>